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Lst>
  <p:notesMasterIdLst>
    <p:notesMasterId r:id="rId104"/>
  </p:notesMasterIdLst>
  <p:handoutMasterIdLst>
    <p:handoutMasterId r:id="rId105"/>
  </p:handoutMasterIdLst>
  <p:sldIdLst>
    <p:sldId id="1694" r:id="rId23"/>
    <p:sldId id="1702" r:id="rId24"/>
    <p:sldId id="1703" r:id="rId25"/>
    <p:sldId id="1704" r:id="rId26"/>
    <p:sldId id="1705" r:id="rId27"/>
    <p:sldId id="1649" r:id="rId28"/>
    <p:sldId id="1650" r:id="rId29"/>
    <p:sldId id="1651" r:id="rId30"/>
    <p:sldId id="1652" r:id="rId31"/>
    <p:sldId id="1673" r:id="rId32"/>
    <p:sldId id="1672" r:id="rId33"/>
    <p:sldId id="1654" r:id="rId34"/>
    <p:sldId id="1655" r:id="rId35"/>
    <p:sldId id="1659" r:id="rId36"/>
    <p:sldId id="1656" r:id="rId37"/>
    <p:sldId id="1657" r:id="rId38"/>
    <p:sldId id="1658" r:id="rId39"/>
    <p:sldId id="1671" r:id="rId40"/>
    <p:sldId id="1660" r:id="rId41"/>
    <p:sldId id="1425" r:id="rId42"/>
    <p:sldId id="1423" r:id="rId43"/>
    <p:sldId id="1661" r:id="rId44"/>
    <p:sldId id="1662" r:id="rId45"/>
    <p:sldId id="1663" r:id="rId46"/>
    <p:sldId id="1664" r:id="rId47"/>
    <p:sldId id="1624" r:id="rId48"/>
    <p:sldId id="1665" r:id="rId49"/>
    <p:sldId id="1666" r:id="rId50"/>
    <p:sldId id="1675" r:id="rId51"/>
    <p:sldId id="1676" r:id="rId52"/>
    <p:sldId id="1667" r:id="rId53"/>
    <p:sldId id="1674" r:id="rId54"/>
    <p:sldId id="1668" r:id="rId55"/>
    <p:sldId id="1686" r:id="rId56"/>
    <p:sldId id="1677" r:id="rId57"/>
    <p:sldId id="1691" r:id="rId58"/>
    <p:sldId id="1692" r:id="rId59"/>
    <p:sldId id="1693" r:id="rId60"/>
    <p:sldId id="1678" r:id="rId61"/>
    <p:sldId id="1679" r:id="rId62"/>
    <p:sldId id="1687" r:id="rId63"/>
    <p:sldId id="1680" r:id="rId64"/>
    <p:sldId id="1625" r:id="rId65"/>
    <p:sldId id="1681" r:id="rId66"/>
    <p:sldId id="1682" r:id="rId67"/>
    <p:sldId id="1683" r:id="rId68"/>
    <p:sldId id="1684" r:id="rId69"/>
    <p:sldId id="1685" r:id="rId70"/>
    <p:sldId id="1688" r:id="rId71"/>
    <p:sldId id="1554" r:id="rId72"/>
    <p:sldId id="1538" r:id="rId73"/>
    <p:sldId id="1616" r:id="rId74"/>
    <p:sldId id="1701" r:id="rId75"/>
    <p:sldId id="1600" r:id="rId76"/>
    <p:sldId id="1617" r:id="rId77"/>
    <p:sldId id="1587" r:id="rId78"/>
    <p:sldId id="1628" r:id="rId79"/>
    <p:sldId id="1639" r:id="rId80"/>
    <p:sldId id="1621" r:id="rId81"/>
    <p:sldId id="1608" r:id="rId82"/>
    <p:sldId id="1619" r:id="rId83"/>
    <p:sldId id="1620" r:id="rId84"/>
    <p:sldId id="1610" r:id="rId85"/>
    <p:sldId id="1626" r:id="rId86"/>
    <p:sldId id="1627" r:id="rId87"/>
    <p:sldId id="1647" r:id="rId88"/>
    <p:sldId id="1631" r:id="rId89"/>
    <p:sldId id="1645" r:id="rId90"/>
    <p:sldId id="1640" r:id="rId91"/>
    <p:sldId id="1643" r:id="rId92"/>
    <p:sldId id="1644" r:id="rId93"/>
    <p:sldId id="1646" r:id="rId94"/>
    <p:sldId id="1695" r:id="rId95"/>
    <p:sldId id="1696" r:id="rId96"/>
    <p:sldId id="1697" r:id="rId97"/>
    <p:sldId id="1698" r:id="rId98"/>
    <p:sldId id="1699" r:id="rId99"/>
    <p:sldId id="1700" r:id="rId100"/>
    <p:sldId id="1602" r:id="rId101"/>
    <p:sldId id="1579" r:id="rId102"/>
    <p:sldId id="1633" r:id="rId10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658"/>
            <p14:sldId id="1671"/>
            <p14:sldId id="1660"/>
            <p14:sldId id="1425"/>
            <p14:sldId id="1423"/>
            <p14:sldId id="1661"/>
            <p14:sldId id="1662"/>
            <p14:sldId id="1663"/>
            <p14:sldId id="1664"/>
            <p14:sldId id="1624"/>
            <p14:sldId id="1665"/>
            <p14:sldId id="1666"/>
            <p14:sldId id="1675"/>
            <p14:sldId id="1676"/>
            <p14:sldId id="1667"/>
            <p14:sldId id="1674"/>
            <p14:sldId id="1668"/>
            <p14:sldId id="1686"/>
            <p14:sldId id="1677"/>
            <p14:sldId id="1691"/>
            <p14:sldId id="1692"/>
            <p14:sldId id="1693"/>
            <p14:sldId id="1678"/>
            <p14:sldId id="1679"/>
            <p14:sldId id="1687"/>
            <p14:sldId id="1680"/>
            <p14:sldId id="1625"/>
            <p14:sldId id="1681"/>
            <p14:sldId id="1682"/>
            <p14:sldId id="1683"/>
            <p14:sldId id="1684"/>
            <p14:sldId id="1685"/>
            <p14:sldId id="1688"/>
            <p14:sldId id="1554"/>
            <p14:sldId id="1538"/>
          </p14:sldIdLst>
        </p14:section>
        <p14:section name="Azure Services" id="{B6848D49-90B9-4784-8705-EE51253D6762}">
          <p14:sldIdLst>
            <p14:sldId id="1616"/>
            <p14:sldId id="1701"/>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Azure App Service" id="{E3023B48-7D43-4F60-BDA6-6BF9C73A856C}">
          <p14:sldIdLst>
            <p14:sldId id="1628"/>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autoAdjust="0"/>
    <p:restoredTop sz="69850" autoAdjust="0"/>
  </p:normalViewPr>
  <p:slideViewPr>
    <p:cSldViewPr>
      <p:cViewPr varScale="1">
        <p:scale>
          <a:sx n="63" d="100"/>
          <a:sy n="63" d="100"/>
        </p:scale>
        <p:origin x="1110" y="7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4.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Master" Target="slideMasters/slideMaster4.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viewProps" Target="viewProps.xml"/><Relationship Id="rId20" Type="http://schemas.openxmlformats.org/officeDocument/2006/relationships/slideMaster" Target="slideMasters/slideMaster13.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commentAuthors" Target="commentAuthors.xml"/><Relationship Id="rId10" Type="http://schemas.openxmlformats.org/officeDocument/2006/relationships/slideMaster" Target="slideMasters/slideMaster3.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7.xml"/><Relationship Id="rId109" Type="http://schemas.openxmlformats.org/officeDocument/2006/relationships/theme" Target="theme/theme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11/3/2015 9:04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11/3/2015 9:04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the most comprehensive set of SaaS applications..</a:t>
            </a:r>
            <a:r>
              <a:rPr lang="en-US" baseline="0" dirty="0" smtClean="0"/>
              <a:t> That’s deployed and used by more businesses</a:t>
            </a:r>
          </a:p>
          <a:p>
            <a:endParaRPr lang="en-US" baseline="0" dirty="0" smtClean="0"/>
          </a:p>
          <a:p>
            <a:r>
              <a:rPr lang="en-US" baseline="0" dirty="0" smtClean="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p>
          <a:p>
            <a:endParaRPr lang="en-US" baseline="0" dirty="0" smtClean="0"/>
          </a:p>
          <a:p>
            <a:r>
              <a:rPr lang="en-US" baseline="0" dirty="0" smtClean="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53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Gartner Survey</a:t>
            </a:r>
          </a:p>
          <a:p>
            <a:r>
              <a:rPr lang="en-US" dirty="0" smtClean="0"/>
              <a:t>10%</a:t>
            </a:r>
            <a:r>
              <a:rPr lang="en-US" baseline="0" dirty="0" smtClean="0"/>
              <a:t> - Public Cloud</a:t>
            </a:r>
          </a:p>
          <a:p>
            <a:r>
              <a:rPr lang="en-US" baseline="0" dirty="0" smtClean="0"/>
              <a:t>10% - Hosted environments</a:t>
            </a:r>
          </a:p>
          <a:p>
            <a:r>
              <a:rPr lang="en-US" baseline="0" dirty="0" smtClean="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11/3/2015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Everyone is going through a Transformation,</a:t>
            </a:r>
            <a:r>
              <a:rPr lang="en-US" altLang="en-US" baseline="0" dirty="0" smtClean="0"/>
              <a:t> including us!</a:t>
            </a: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11/3/2015 9:04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Logic Apps – Automate business processes across SaaS and on-</a:t>
            </a:r>
            <a:r>
              <a:rPr lang="en-US" baseline="0" dirty="0" err="1" smtClean="0"/>
              <a:t>prem</a:t>
            </a:r>
            <a:endParaRPr lang="en-US" baseline="0" dirty="0" smtClean="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54</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64</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11/3/2015 9:04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69</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9:04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9:04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a:t>
            </a:r>
            <a:r>
              <a:rPr lang="en-US" baseline="0" dirty="0" smtClean="0"/>
              <a:t> the Microsoft Story.</a:t>
            </a:r>
          </a:p>
          <a:p>
            <a:endParaRPr lang="en-US" dirty="0" smtClean="0"/>
          </a:p>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9:04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9:04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85938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098194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758036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smtClean="0"/>
              <a:t>Statement</a:t>
            </a:r>
            <a:endParaRPr lang="en-US" sz="7995"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spTree>
    <p:extLst>
      <p:ext uri="{BB962C8B-B14F-4D97-AF65-F5344CB8AC3E}">
        <p14:creationId xmlns:p14="http://schemas.microsoft.com/office/powerpoint/2010/main" val="14243092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681133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3638829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88049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7505477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2796124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82430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06052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7239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2292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6886534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66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85422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22464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24139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39070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6644080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918155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799632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403123331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59243556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92879215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51456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89984064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9498170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671596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6750172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4024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10494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80456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842730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600050126"/>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66405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863232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23814776"/>
      </p:ext>
    </p:extLst>
  </p:cSld>
  <p:clrMapOvr>
    <a:masterClrMapping/>
  </p:clrMapOvr>
  <p:transition>
    <p:fade/>
  </p:transition>
  <p:timing>
    <p:tnLst>
      <p:par>
        <p:cTn id="1" dur="indefinite" restart="never" nodeType="tmRoot"/>
      </p:par>
    </p:tnLst>
  </p:timing>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35585431"/>
      </p:ext>
    </p:extLst>
  </p:cSld>
  <p:clrMapOvr>
    <a:masterClrMapping/>
  </p:clrMapOvr>
  <p:transition>
    <p:fade/>
  </p:transition>
  <p:timing>
    <p:tnLst>
      <p:par>
        <p:cTn id="1" dur="indefinite" restart="never" nodeType="tmRoot"/>
      </p:par>
    </p:tnLst>
  </p:timing>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06352561"/>
      </p:ext>
    </p:extLst>
  </p:cSld>
  <p:clrMapOvr>
    <a:masterClrMapping/>
  </p:clrMapOvr>
  <p:transition>
    <p:fade/>
  </p:transition>
  <p:timing>
    <p:tnLst>
      <p:par>
        <p:cTn id="1" dur="indefinite" restart="never" nodeType="tmRoot"/>
      </p:par>
    </p:tnLst>
  </p:timing>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timing>
    <p:tnLst>
      <p:par>
        <p:cTn id="1" dur="indefinite" restart="never" nodeType="tmRoot"/>
      </p:par>
    </p:tnLst>
  </p:timing>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timing>
    <p:tnLst>
      <p:par>
        <p:cTn id="1" dur="indefinite" restart="never" nodeType="tmRoot"/>
      </p:par>
    </p:tnLst>
  </p:timing>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timing>
    <p:tnLst>
      <p:par>
        <p:cTn id="1" dur="indefinite" restart="never" nodeType="tmRoot"/>
      </p:par>
    </p:tnLst>
  </p:timing>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timing>
    <p:tnLst>
      <p:par>
        <p:cTn id="1" dur="indefinite" restart="never" nodeType="tmRoot"/>
      </p:par>
    </p:tnLst>
  </p:timing>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timing>
    <p:tnLst>
      <p:par>
        <p:cTn id="1" dur="indefinite" restart="never" nodeType="tmRoot"/>
      </p:par>
    </p:tnLst>
  </p:timing>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timing>
    <p:tnLst>
      <p:par>
        <p:cTn id="1" dur="indefinite" restart="never" nodeType="tmRoot"/>
      </p:par>
    </p:tnLst>
  </p:timing>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timing>
    <p:tnLst>
      <p:par>
        <p:cTn id="1" dur="indefinite" restart="never" nodeType="tmRoot"/>
      </p:par>
    </p:tnLst>
  </p:timing>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13391843"/>
      </p:ext>
    </p:extLst>
  </p:cSld>
  <p:clrMapOvr>
    <a:masterClrMapping/>
  </p:clrMapOvr>
  <p:transition>
    <p:fade/>
  </p:transition>
  <p:timing>
    <p:tnLst>
      <p:par>
        <p:cTn id="1" dur="indefinite" restart="never" nodeType="tmRoot"/>
      </p:par>
    </p:tnLst>
  </p:timing>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99898432"/>
      </p:ext>
    </p:extLst>
  </p:cSld>
  <p:clrMapOvr>
    <a:masterClrMapping/>
  </p:clrMapOvr>
  <p:transition>
    <p:fade/>
  </p:transition>
  <p:timing>
    <p:tnLst>
      <p:par>
        <p:cTn id="1" dur="indefinite" restart="never" nodeType="tmRoot"/>
      </p:par>
    </p:tnLst>
  </p:timing>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timing>
    <p:tnLst>
      <p:par>
        <p:cTn id="1" dur="indefinite" restart="never" nodeType="tmRoot"/>
      </p:par>
    </p:tnLst>
  </p:timing>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timing>
    <p:tnLst>
      <p:par>
        <p:cTn id="1" dur="indefinite" restart="never" nodeType="tmRoot"/>
      </p:par>
    </p:tnLst>
  </p:timing>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timing>
    <p:tnLst>
      <p:par>
        <p:cTn id="1" dur="indefinite" restart="never" nodeType="tmRoot"/>
      </p:par>
    </p:tnLst>
  </p:timing>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smtClea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352448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3251393"/>
      </p:ext>
    </p:extLst>
  </p:cSld>
  <p:clrMapOvr>
    <a:masterClrMapping/>
  </p:clrMapOvr>
  <p:transition>
    <p:fade/>
  </p:transition>
  <p:timing>
    <p:tnLst>
      <p:par>
        <p:cTn id="1" dur="indefinite" restart="never" nodeType="tmRoot"/>
      </p:par>
    </p:tnLst>
  </p:timing>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75342458"/>
      </p:ext>
    </p:extLst>
  </p:cSld>
  <p:clrMapOvr>
    <a:masterClrMapping/>
  </p:clrMapOvr>
  <p:transition>
    <p:fade/>
  </p:transition>
  <p:timing>
    <p:tnLst>
      <p:par>
        <p:cTn id="1" dur="indefinite" restart="never" nodeType="tmRoot"/>
      </p:par>
    </p:tnLst>
  </p:timing>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757974293"/>
      </p:ext>
    </p:extLst>
  </p:cSld>
  <p:clrMapOvr>
    <a:masterClrMapping/>
  </p:clrMapOvr>
  <p:transition>
    <p:fade/>
  </p:transition>
  <p:timing>
    <p:tnLst>
      <p:par>
        <p:cTn id="1" dur="indefinite" restart="never" nodeType="tmRoot"/>
      </p:par>
    </p:tnLst>
  </p:timing>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timing>
    <p:tnLst>
      <p:par>
        <p:cTn id="1" dur="indefinite" restart="never" nodeType="tmRoot"/>
      </p:par>
    </p:tnLst>
  </p:timing>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timing>
    <p:tnLst>
      <p:par>
        <p:cTn id="1" dur="indefinite" restart="never" nodeType="tmRoot"/>
      </p:par>
    </p:tnLst>
  </p:timing>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timing>
    <p:tnLst>
      <p:par>
        <p:cTn id="1" dur="indefinite" restart="never" nodeType="tmRoot"/>
      </p:par>
    </p:tnLst>
  </p:timing>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timing>
    <p:tnLst>
      <p:par>
        <p:cTn id="1" dur="indefinite" restart="never" nodeType="tmRoot"/>
      </p:par>
    </p:tnLst>
  </p:timing>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timing>
    <p:tnLst>
      <p:par>
        <p:cTn id="1" dur="indefinite" restart="never" nodeType="tmRoot"/>
      </p:par>
    </p:tnLst>
  </p:timing>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timing>
    <p:tnLst>
      <p:par>
        <p:cTn id="1" dur="indefinite" restart="never" nodeType="tmRoot"/>
      </p:par>
    </p:tnLst>
  </p:timing>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timing>
    <p:tnLst>
      <p:par>
        <p:cTn id="1" dur="indefinite" restart="never" nodeType="tmRoot"/>
      </p:par>
    </p:tnLst>
  </p:timing>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smtClean="0">
                <a:solidFill>
                  <a:schemeClr val="tx2"/>
                </a:solidFill>
              </a:rPr>
              <a:t>Subhead</a:t>
            </a:r>
            <a:endParaRPr lang="en-US" sz="3999" dirty="0">
              <a:solidFill>
                <a:schemeClr val="tx2"/>
              </a:solidFill>
            </a:endParaRP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91591498"/>
      </p:ext>
    </p:extLst>
  </p:cSld>
  <p:clrMapOvr>
    <a:masterClrMapping/>
  </p:clrMapOvr>
  <p:transition>
    <p:fade/>
  </p:transition>
  <p:timing>
    <p:tnLst>
      <p:par>
        <p:cTn id="1" dur="indefinite" restart="never" nodeType="tmRoot"/>
      </p:par>
    </p:tnLst>
  </p:timing>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58782268"/>
      </p:ext>
    </p:extLst>
  </p:cSld>
  <p:clrMapOvr>
    <a:masterClrMapping/>
  </p:clrMapOvr>
  <p:transition>
    <p:fade/>
  </p:transition>
  <p:timing>
    <p:tnLst>
      <p:par>
        <p:cTn id="1" dur="indefinite" restart="never" nodeType="tmRoot"/>
      </p:par>
    </p:tnLst>
  </p:timing>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timing>
    <p:tnLst>
      <p:par>
        <p:cTn id="1" dur="indefinite" restart="never" nodeType="tmRoot"/>
      </p:par>
    </p:tnLst>
  </p:timing>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timing>
    <p:tnLst>
      <p:par>
        <p:cTn id="1" dur="indefinite" restart="never" nodeType="tmRoot"/>
      </p:par>
    </p:tnLst>
  </p:timing>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timing>
    <p:tnLst>
      <p:par>
        <p:cTn id="1" dur="indefinite" restart="never" nodeType="tmRoot"/>
      </p:par>
    </p:tnLst>
  </p:timing>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timing>
    <p:tnLst>
      <p:par>
        <p:cTn id="1" dur="indefinite" restart="never" nodeType="tmRoot"/>
      </p:par>
    </p:tnLst>
  </p:timing>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smtClean="0">
                <a:solidFill>
                  <a:schemeClr val="bg1">
                    <a:alpha val="99000"/>
                  </a:schemeClr>
                </a:solidFill>
              </a:rPr>
              <a:t>Q&amp;A</a:t>
            </a:r>
            <a:endParaRPr lang="en-US" sz="8795" dirty="0">
              <a:solidFill>
                <a:schemeClr val="bg1">
                  <a:alpha val="99000"/>
                </a:schemeClr>
              </a:solidFill>
            </a:endParaRPr>
          </a:p>
        </p:txBody>
      </p:sp>
    </p:spTree>
    <p:extLst>
      <p:ext uri="{BB962C8B-B14F-4D97-AF65-F5344CB8AC3E}">
        <p14:creationId xmlns:p14="http://schemas.microsoft.com/office/powerpoint/2010/main" val="104418803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172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40273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2238578"/>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825889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4086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03106218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11/3/2015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8656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17895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08459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48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2920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90920498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2921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18522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23636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53144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32574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54374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iming>
    <p:tnLst>
      <p:par>
        <p:cTn id="1" dur="indefinite" restart="never" nodeType="tmRoot"/>
      </p:par>
    </p:tnLst>
  </p:timing>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iming>
    <p:tnLst>
      <p:par>
        <p:cTn id="1" dur="indefinite" restart="never" nodeType="tmRoot"/>
      </p:par>
    </p:tnLst>
  </p:timing>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iming>
    <p:tnLst>
      <p:par>
        <p:cTn id="1" dur="indefinite" restart="never" nodeType="tmRoot"/>
      </p:par>
    </p:tnLst>
  </p:timing>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emf"/><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8.emf"/><Relationship Id="rId4" Type="http://schemas.openxmlformats.org/officeDocument/2006/relationships/image" Target="../media/image117.emf"/></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05.emf"/><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17.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8.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jpg"/><Relationship Id="rId5" Type="http://schemas.openxmlformats.org/officeDocument/2006/relationships/image" Target="../media/image112.emf"/><Relationship Id="rId15" Type="http://schemas.openxmlformats.org/officeDocument/2006/relationships/image" Target="../media/image128.jpe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09.emf"/><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05.emf"/><Relationship Id="rId7" Type="http://schemas.openxmlformats.org/officeDocument/2006/relationships/image" Target="../media/image141.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12.emf"/><Relationship Id="rId10" Type="http://schemas.openxmlformats.org/officeDocument/2006/relationships/image" Target="../media/image144.png"/><Relationship Id="rId4" Type="http://schemas.openxmlformats.org/officeDocument/2006/relationships/image" Target="../media/image109.emf"/><Relationship Id="rId9" Type="http://schemas.openxmlformats.org/officeDocument/2006/relationships/image" Target="../media/image14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47.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46.emf"/><Relationship Id="rId5" Type="http://schemas.openxmlformats.org/officeDocument/2006/relationships/image" Target="../media/image112.emf"/><Relationship Id="rId10" Type="http://schemas.openxmlformats.org/officeDocument/2006/relationships/image" Target="../media/image149.png"/><Relationship Id="rId4" Type="http://schemas.openxmlformats.org/officeDocument/2006/relationships/image" Target="../media/image109.emf"/><Relationship Id="rId9" Type="http://schemas.openxmlformats.org/officeDocument/2006/relationships/image" Target="../media/image148.emf"/></Relationships>
</file>

<file path=ppt/slides/_rels/slide2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05.emf"/><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5.png"/><Relationship Id="rId2" Type="http://schemas.openxmlformats.org/officeDocument/2006/relationships/notesSlide" Target="../notesSlides/notesSlide20.xml"/><Relationship Id="rId16" Type="http://schemas.openxmlformats.org/officeDocument/2006/relationships/image" Target="../media/image160.jpeg"/><Relationship Id="rId20" Type="http://schemas.openxmlformats.org/officeDocument/2006/relationships/image" Target="../media/image164.jpeg"/><Relationship Id="rId29" Type="http://schemas.openxmlformats.org/officeDocument/2006/relationships/image" Target="../media/image172.jpeg"/><Relationship Id="rId1" Type="http://schemas.openxmlformats.org/officeDocument/2006/relationships/slideLayout" Target="../slideLayouts/slideLayout168.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4.jpeg"/><Relationship Id="rId5" Type="http://schemas.openxmlformats.org/officeDocument/2006/relationships/image" Target="../media/image112.emf"/><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1.png"/><Relationship Id="rId10" Type="http://schemas.openxmlformats.org/officeDocument/2006/relationships/image" Target="../media/image154.png"/><Relationship Id="rId19" Type="http://schemas.openxmlformats.org/officeDocument/2006/relationships/image" Target="../media/image163.jpeg"/><Relationship Id="rId31" Type="http://schemas.openxmlformats.org/officeDocument/2006/relationships/image" Target="../media/image173.jpeg"/><Relationship Id="rId4" Type="http://schemas.openxmlformats.org/officeDocument/2006/relationships/image" Target="../media/image109.emf"/><Relationship Id="rId9" Type="http://schemas.openxmlformats.org/officeDocument/2006/relationships/image" Target="../media/image153.png"/><Relationship Id="rId14" Type="http://schemas.openxmlformats.org/officeDocument/2006/relationships/image" Target="../media/image158.jpg"/><Relationship Id="rId22" Type="http://schemas.openxmlformats.org/officeDocument/2006/relationships/image" Target="../media/image166.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jpg"/><Relationship Id="rId7"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9.jp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jpeg"/><Relationship Id="rId3" Type="http://schemas.openxmlformats.org/officeDocument/2006/relationships/image" Target="../media/image183.jpg"/><Relationship Id="rId21" Type="http://schemas.openxmlformats.org/officeDocument/2006/relationships/image" Target="../media/image201.jpeg"/><Relationship Id="rId7" Type="http://schemas.openxmlformats.org/officeDocument/2006/relationships/image" Target="../media/image187.emf"/><Relationship Id="rId12" Type="http://schemas.openxmlformats.org/officeDocument/2006/relationships/image" Target="../media/image192.png"/><Relationship Id="rId17" Type="http://schemas.openxmlformats.org/officeDocument/2006/relationships/image" Target="../media/image197.jpg"/><Relationship Id="rId25" Type="http://schemas.openxmlformats.org/officeDocument/2006/relationships/image" Target="../media/image205.jpeg"/><Relationship Id="rId2" Type="http://schemas.openxmlformats.org/officeDocument/2006/relationships/notesSlide" Target="../notesSlides/notesSlide23.xml"/><Relationship Id="rId16" Type="http://schemas.openxmlformats.org/officeDocument/2006/relationships/image" Target="../media/image196.png"/><Relationship Id="rId20" Type="http://schemas.openxmlformats.org/officeDocument/2006/relationships/image" Target="../media/image200.jpeg"/><Relationship Id="rId29" Type="http://schemas.openxmlformats.org/officeDocument/2006/relationships/image" Target="../media/image209.jpeg"/><Relationship Id="rId1" Type="http://schemas.openxmlformats.org/officeDocument/2006/relationships/slideLayout" Target="../slideLayouts/slideLayout174.xml"/><Relationship Id="rId6" Type="http://schemas.openxmlformats.org/officeDocument/2006/relationships/image" Target="../media/image186.jp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jpeg"/><Relationship Id="rId5" Type="http://schemas.openxmlformats.org/officeDocument/2006/relationships/image" Target="../media/image185.jpg"/><Relationship Id="rId15" Type="http://schemas.openxmlformats.org/officeDocument/2006/relationships/image" Target="../media/image195.png"/><Relationship Id="rId23" Type="http://schemas.openxmlformats.org/officeDocument/2006/relationships/image" Target="../media/image203.jpe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png"/><Relationship Id="rId30"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8.xml"/><Relationship Id="rId4" Type="http://schemas.openxmlformats.org/officeDocument/2006/relationships/image" Target="../media/image9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49.png"/><Relationship Id="rId3" Type="http://schemas.openxmlformats.org/officeDocument/2006/relationships/image" Target="../media/image107.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06.png"/><Relationship Id="rId9" Type="http://schemas.openxmlformats.org/officeDocument/2006/relationships/image" Target="../media/image3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notesSlide" Target="../notesSlides/notesSlide29.xml"/><Relationship Id="rId1" Type="http://schemas.openxmlformats.org/officeDocument/2006/relationships/slideLayout" Target="../slideLayouts/slideLayout288.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4.emf"/><Relationship Id="rId3" Type="http://schemas.openxmlformats.org/officeDocument/2006/relationships/image" Target="../media/image107.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06.png"/><Relationship Id="rId9" Type="http://schemas.openxmlformats.org/officeDocument/2006/relationships/image" Target="../media/image3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image" Target="../media/image228.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1.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152.xml"/><Relationship Id="rId6"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emf"/></Relationships>
</file>

<file path=ppt/slides/_rels/slide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emf"/><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239.emf"/><Relationship Id="rId2" Type="http://schemas.openxmlformats.org/officeDocument/2006/relationships/notesSlide" Target="../notesSlides/notesSlide34.xml"/><Relationship Id="rId1" Type="http://schemas.openxmlformats.org/officeDocument/2006/relationships/slideLayout" Target="../slideLayouts/slideLayout148.xml"/><Relationship Id="rId6" Type="http://schemas.openxmlformats.org/officeDocument/2006/relationships/image" Target="../media/image222.emf"/><Relationship Id="rId5" Type="http://schemas.openxmlformats.org/officeDocument/2006/relationships/image" Target="../media/image30.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37.emf"/><Relationship Id="rId7" Type="http://schemas.openxmlformats.org/officeDocument/2006/relationships/image" Target="../media/image245.emf"/><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50.emf"/><Relationship Id="rId2" Type="http://schemas.openxmlformats.org/officeDocument/2006/relationships/notesSlide" Target="../notesSlides/notesSlide39.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49.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40.xml"/><Relationship Id="rId1" Type="http://schemas.openxmlformats.org/officeDocument/2006/relationships/slideLayout" Target="../slideLayouts/slideLayout144.xml"/><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1.emf"/><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png"/><Relationship Id="rId21" Type="http://schemas.openxmlformats.org/officeDocument/2006/relationships/image" Target="../media/image275.gif"/><Relationship Id="rId34" Type="http://schemas.openxmlformats.org/officeDocument/2006/relationships/image" Target="../media/image288.jpeg"/><Relationship Id="rId42" Type="http://schemas.openxmlformats.org/officeDocument/2006/relationships/image" Target="../media/image296.png"/><Relationship Id="rId47" Type="http://schemas.openxmlformats.org/officeDocument/2006/relationships/image" Target="../media/image300.png"/><Relationship Id="rId50" Type="http://schemas.openxmlformats.org/officeDocument/2006/relationships/image" Target="../media/image302.png"/><Relationship Id="rId55" Type="http://schemas.openxmlformats.org/officeDocument/2006/relationships/image" Target="../media/image307.gif"/><Relationship Id="rId7" Type="http://schemas.openxmlformats.org/officeDocument/2006/relationships/image" Target="../media/image261.jpeg"/><Relationship Id="rId2" Type="http://schemas.openxmlformats.org/officeDocument/2006/relationships/notesSlide" Target="../notesSlides/notesSlide41.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41" Type="http://schemas.openxmlformats.org/officeDocument/2006/relationships/image" Target="../media/image295.png"/><Relationship Id="rId54" Type="http://schemas.openxmlformats.org/officeDocument/2006/relationships/image" Target="../media/image306.jp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png"/><Relationship Id="rId40" Type="http://schemas.openxmlformats.org/officeDocument/2006/relationships/image" Target="../media/image294.png"/><Relationship Id="rId45" Type="http://schemas.openxmlformats.org/officeDocument/2006/relationships/image" Target="../media/image299.jpg"/><Relationship Id="rId53" Type="http://schemas.openxmlformats.org/officeDocument/2006/relationships/image" Target="../media/image305.png"/><Relationship Id="rId58" Type="http://schemas.openxmlformats.org/officeDocument/2006/relationships/image" Target="../media/image310.jpg"/><Relationship Id="rId5" Type="http://schemas.openxmlformats.org/officeDocument/2006/relationships/image" Target="../media/image259.png"/><Relationship Id="rId15" Type="http://schemas.openxmlformats.org/officeDocument/2006/relationships/image" Target="../media/image269.jpe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jpg"/><Relationship Id="rId49" Type="http://schemas.openxmlformats.org/officeDocument/2006/relationships/hyperlink" Target="http://www.dotnetsolutions.co.uk/" TargetMode="External"/><Relationship Id="rId57" Type="http://schemas.openxmlformats.org/officeDocument/2006/relationships/image" Target="../media/image309.jpeg"/><Relationship Id="rId61" Type="http://schemas.openxmlformats.org/officeDocument/2006/relationships/image" Target="../media/image313.jpe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jpeg"/><Relationship Id="rId52" Type="http://schemas.openxmlformats.org/officeDocument/2006/relationships/image" Target="../media/image304.png"/><Relationship Id="rId60" Type="http://schemas.openxmlformats.org/officeDocument/2006/relationships/image" Target="../media/image312.jpg"/><Relationship Id="rId4" Type="http://schemas.openxmlformats.org/officeDocument/2006/relationships/image" Target="../media/image258.tiff"/><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jpeg"/><Relationship Id="rId43" Type="http://schemas.openxmlformats.org/officeDocument/2006/relationships/image" Target="../media/image297.png"/><Relationship Id="rId48" Type="http://schemas.openxmlformats.org/officeDocument/2006/relationships/image" Target="../media/image301.png"/><Relationship Id="rId56" Type="http://schemas.openxmlformats.org/officeDocument/2006/relationships/image" Target="../media/image308.gif"/><Relationship Id="rId8" Type="http://schemas.openxmlformats.org/officeDocument/2006/relationships/image" Target="../media/image262.jpeg"/><Relationship Id="rId51" Type="http://schemas.openxmlformats.org/officeDocument/2006/relationships/image" Target="../media/image303.png"/><Relationship Id="rId3" Type="http://schemas.openxmlformats.org/officeDocument/2006/relationships/image" Target="../media/image257.jp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gif"/><Relationship Id="rId38" Type="http://schemas.openxmlformats.org/officeDocument/2006/relationships/image" Target="../media/image292.png"/><Relationship Id="rId46" Type="http://schemas.openxmlformats.org/officeDocument/2006/relationships/hyperlink" Target="http://www.10thmagnitude.com/" TargetMode="External"/><Relationship Id="rId59" Type="http://schemas.openxmlformats.org/officeDocument/2006/relationships/image" Target="../media/image311.jpg"/></Relationships>
</file>

<file path=ppt/slides/_rels/slide51.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273.png"/><Relationship Id="rId26" Type="http://schemas.openxmlformats.org/officeDocument/2006/relationships/image" Target="../media/image334.png"/><Relationship Id="rId39" Type="http://schemas.openxmlformats.org/officeDocument/2006/relationships/image" Target="../media/image347.gif"/><Relationship Id="rId21" Type="http://schemas.openxmlformats.org/officeDocument/2006/relationships/image" Target="../media/image329.png"/><Relationship Id="rId34" Type="http://schemas.openxmlformats.org/officeDocument/2006/relationships/image" Target="../media/image342.png"/><Relationship Id="rId42" Type="http://schemas.openxmlformats.org/officeDocument/2006/relationships/image" Target="../media/image349.jpeg"/><Relationship Id="rId47" Type="http://schemas.openxmlformats.org/officeDocument/2006/relationships/image" Target="../media/image353.png"/><Relationship Id="rId50" Type="http://schemas.openxmlformats.org/officeDocument/2006/relationships/image" Target="../media/image356.png"/><Relationship Id="rId55" Type="http://schemas.openxmlformats.org/officeDocument/2006/relationships/image" Target="../media/image361.png"/><Relationship Id="rId63" Type="http://schemas.openxmlformats.org/officeDocument/2006/relationships/image" Target="../media/image367.png"/><Relationship Id="rId68" Type="http://schemas.openxmlformats.org/officeDocument/2006/relationships/image" Target="../media/image371.png"/><Relationship Id="rId76" Type="http://schemas.openxmlformats.org/officeDocument/2006/relationships/image" Target="../media/image379.png"/><Relationship Id="rId7" Type="http://schemas.openxmlformats.org/officeDocument/2006/relationships/image" Target="../media/image318.png"/><Relationship Id="rId71" Type="http://schemas.openxmlformats.org/officeDocument/2006/relationships/image" Target="../media/image374.png"/><Relationship Id="rId2" Type="http://schemas.openxmlformats.org/officeDocument/2006/relationships/image" Target="../media/image314.png"/><Relationship Id="rId16" Type="http://schemas.openxmlformats.org/officeDocument/2006/relationships/image" Target="../media/image325.png"/><Relationship Id="rId29" Type="http://schemas.openxmlformats.org/officeDocument/2006/relationships/image" Target="../media/image337.png"/><Relationship Id="rId11" Type="http://schemas.openxmlformats.org/officeDocument/2006/relationships/image" Target="../media/image320.jpeg"/><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png"/><Relationship Id="rId40" Type="http://schemas.openxmlformats.org/officeDocument/2006/relationships/image" Target="../media/image348.png"/><Relationship Id="rId45" Type="http://schemas.openxmlformats.org/officeDocument/2006/relationships/image" Target="../media/image351.png"/><Relationship Id="rId53" Type="http://schemas.openxmlformats.org/officeDocument/2006/relationships/image" Target="../media/image359.png"/><Relationship Id="rId58" Type="http://schemas.openxmlformats.org/officeDocument/2006/relationships/image" Target="../media/image270.png"/><Relationship Id="rId66" Type="http://schemas.openxmlformats.org/officeDocument/2006/relationships/image" Target="../media/image370.jpeg"/><Relationship Id="rId74" Type="http://schemas.openxmlformats.org/officeDocument/2006/relationships/image" Target="../media/image377.jpeg"/><Relationship Id="rId79" Type="http://schemas.openxmlformats.org/officeDocument/2006/relationships/image" Target="../media/image382.jpeg"/><Relationship Id="rId5" Type="http://schemas.openxmlformats.org/officeDocument/2006/relationships/image" Target="../media/image316.png"/><Relationship Id="rId61" Type="http://schemas.openxmlformats.org/officeDocument/2006/relationships/image" Target="../media/image365.png"/><Relationship Id="rId82" Type="http://schemas.openxmlformats.org/officeDocument/2006/relationships/image" Target="../media/image385.png"/><Relationship Id="rId10" Type="http://schemas.openxmlformats.org/officeDocument/2006/relationships/image" Target="../media/image267.png"/><Relationship Id="rId19" Type="http://schemas.openxmlformats.org/officeDocument/2006/relationships/image" Target="../media/image327.png"/><Relationship Id="rId31" Type="http://schemas.openxmlformats.org/officeDocument/2006/relationships/image" Target="../media/image339.png"/><Relationship Id="rId44" Type="http://schemas.openxmlformats.org/officeDocument/2006/relationships/image" Target="../media/image274.png"/><Relationship Id="rId52" Type="http://schemas.openxmlformats.org/officeDocument/2006/relationships/image" Target="../media/image358.png"/><Relationship Id="rId60" Type="http://schemas.openxmlformats.org/officeDocument/2006/relationships/image" Target="../media/image271.png"/><Relationship Id="rId65" Type="http://schemas.openxmlformats.org/officeDocument/2006/relationships/image" Target="../media/image369.png"/><Relationship Id="rId73" Type="http://schemas.openxmlformats.org/officeDocument/2006/relationships/image" Target="../media/image376.png"/><Relationship Id="rId78" Type="http://schemas.openxmlformats.org/officeDocument/2006/relationships/image" Target="../media/image381.png"/><Relationship Id="rId81" Type="http://schemas.openxmlformats.org/officeDocument/2006/relationships/image" Target="../media/image384.png"/><Relationship Id="rId4" Type="http://schemas.openxmlformats.org/officeDocument/2006/relationships/image" Target="../media/image266.png"/><Relationship Id="rId9" Type="http://schemas.openxmlformats.org/officeDocument/2006/relationships/image" Target="../media/image319.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43" Type="http://schemas.openxmlformats.org/officeDocument/2006/relationships/image" Target="../media/image350.png"/><Relationship Id="rId48" Type="http://schemas.openxmlformats.org/officeDocument/2006/relationships/image" Target="../media/image354.png"/><Relationship Id="rId56" Type="http://schemas.openxmlformats.org/officeDocument/2006/relationships/image" Target="../media/image362.png"/><Relationship Id="rId64" Type="http://schemas.openxmlformats.org/officeDocument/2006/relationships/image" Target="../media/image368.png"/><Relationship Id="rId69" Type="http://schemas.openxmlformats.org/officeDocument/2006/relationships/image" Target="../media/image372.png"/><Relationship Id="rId77" Type="http://schemas.openxmlformats.org/officeDocument/2006/relationships/image" Target="../media/image380.jpg"/><Relationship Id="rId8" Type="http://schemas.openxmlformats.org/officeDocument/2006/relationships/image" Target="../media/image269.jpeg"/><Relationship Id="rId51" Type="http://schemas.openxmlformats.org/officeDocument/2006/relationships/image" Target="../media/image357.png"/><Relationship Id="rId72" Type="http://schemas.openxmlformats.org/officeDocument/2006/relationships/image" Target="../media/image375.jpg"/><Relationship Id="rId80" Type="http://schemas.openxmlformats.org/officeDocument/2006/relationships/image" Target="../media/image383.wmf"/><Relationship Id="rId3" Type="http://schemas.openxmlformats.org/officeDocument/2006/relationships/image" Target="../media/image315.png"/><Relationship Id="rId12" Type="http://schemas.openxmlformats.org/officeDocument/2006/relationships/image" Target="../media/image321.jpeg"/><Relationship Id="rId17" Type="http://schemas.openxmlformats.org/officeDocument/2006/relationships/image" Target="../media/image326.png"/><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46" Type="http://schemas.openxmlformats.org/officeDocument/2006/relationships/image" Target="../media/image352.png"/><Relationship Id="rId59" Type="http://schemas.openxmlformats.org/officeDocument/2006/relationships/image" Target="../media/image364.png"/><Relationship Id="rId67" Type="http://schemas.openxmlformats.org/officeDocument/2006/relationships/image" Target="../media/image268.png"/><Relationship Id="rId20" Type="http://schemas.openxmlformats.org/officeDocument/2006/relationships/image" Target="../media/image328.png"/><Relationship Id="rId41" Type="http://schemas.openxmlformats.org/officeDocument/2006/relationships/image" Target="../media/image272.png"/><Relationship Id="rId54" Type="http://schemas.openxmlformats.org/officeDocument/2006/relationships/image" Target="../media/image360.png"/><Relationship Id="rId62" Type="http://schemas.openxmlformats.org/officeDocument/2006/relationships/image" Target="../media/image366.png"/><Relationship Id="rId70" Type="http://schemas.openxmlformats.org/officeDocument/2006/relationships/image" Target="../media/image373.jpeg"/><Relationship Id="rId75" Type="http://schemas.openxmlformats.org/officeDocument/2006/relationships/image" Target="../media/image378.png"/><Relationship Id="rId1" Type="http://schemas.openxmlformats.org/officeDocument/2006/relationships/slideLayout" Target="../slideLayouts/slideLayout5.xml"/><Relationship Id="rId6" Type="http://schemas.openxmlformats.org/officeDocument/2006/relationships/image" Target="../media/image317.jpeg"/><Relationship Id="rId15" Type="http://schemas.openxmlformats.org/officeDocument/2006/relationships/image" Target="../media/image324.jpeg"/><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49" Type="http://schemas.openxmlformats.org/officeDocument/2006/relationships/image" Target="../media/image355.png"/><Relationship Id="rId57" Type="http://schemas.openxmlformats.org/officeDocument/2006/relationships/image" Target="../media/image3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94.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5.png"/><Relationship Id="rId7" Type="http://schemas.openxmlformats.org/officeDocument/2006/relationships/image" Target="../media/image39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396.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01.png"/><Relationship Id="rId5" Type="http://schemas.openxmlformats.org/officeDocument/2006/relationships/image" Target="../media/image400.png"/><Relationship Id="rId10" Type="http://schemas.microsoft.com/office/2007/relationships/hdphoto" Target="../media/hdphoto8.wdp"/><Relationship Id="rId4" Type="http://schemas.openxmlformats.org/officeDocument/2006/relationships/image" Target="../media/image399.png"/><Relationship Id="rId9" Type="http://schemas.openxmlformats.org/officeDocument/2006/relationships/image" Target="../media/image4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4.xml"/><Relationship Id="rId7" Type="http://schemas.openxmlformats.org/officeDocument/2006/relationships/image" Target="../media/image410.emf"/><Relationship Id="rId12" Type="http://schemas.openxmlformats.org/officeDocument/2006/relationships/image" Target="../media/image412.png"/><Relationship Id="rId2" Type="http://schemas.openxmlformats.org/officeDocument/2006/relationships/customXml" Target="../../customXml/item1.xml"/><Relationship Id="rId1" Type="http://schemas.openxmlformats.org/officeDocument/2006/relationships/customXml" Target="../../customXml/item2.xml"/><Relationship Id="rId6" Type="http://schemas.openxmlformats.org/officeDocument/2006/relationships/image" Target="../media/image409.emf"/><Relationship Id="rId11" Type="http://schemas.openxmlformats.org/officeDocument/2006/relationships/image" Target="../media/image411.emf"/><Relationship Id="rId5" Type="http://schemas.openxmlformats.org/officeDocument/2006/relationships/notesSlide" Target="../notesSlides/notesSlide54.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notesSlide" Target="../notesSlides/notesSlide55.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5.xml"/><Relationship Id="rId6" Type="http://schemas.openxmlformats.org/officeDocument/2006/relationships/image" Target="../media/image414.emf"/><Relationship Id="rId5" Type="http://schemas.openxmlformats.org/officeDocument/2006/relationships/image" Target="../media/image13.png"/><Relationship Id="rId4" Type="http://schemas.openxmlformats.org/officeDocument/2006/relationships/image" Target="../media/image413.emf"/><Relationship Id="rId9" Type="http://schemas.openxmlformats.org/officeDocument/2006/relationships/image" Target="../media/image416.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99.png"/><Relationship Id="rId4" Type="http://schemas.openxmlformats.org/officeDocument/2006/relationships/image" Target="../media/image9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8.png"/><Relationship Id="rId7" Type="http://schemas.openxmlformats.org/officeDocument/2006/relationships/image" Target="../media/image431.png"/><Relationship Id="rId12" Type="http://schemas.openxmlformats.org/officeDocument/2006/relationships/image" Target="../media/image434.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430.png"/><Relationship Id="rId11" Type="http://schemas.openxmlformats.org/officeDocument/2006/relationships/image" Target="../media/image433.png"/><Relationship Id="rId5" Type="http://schemas.openxmlformats.org/officeDocument/2006/relationships/image" Target="../media/image414.emf"/><Relationship Id="rId10" Type="http://schemas.openxmlformats.org/officeDocument/2006/relationships/image" Target="../media/image432.png"/><Relationship Id="rId4" Type="http://schemas.openxmlformats.org/officeDocument/2006/relationships/image" Target="../media/image429.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0.xml"/></Relationships>
</file>

<file path=ppt/slides/_rels/slide7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3" Type="http://schemas.openxmlformats.org/officeDocument/2006/relationships/image" Target="../media/image435.emf"/><Relationship Id="rId7" Type="http://schemas.openxmlformats.org/officeDocument/2006/relationships/image" Target="../media/image439.emf"/><Relationship Id="rId12" Type="http://schemas.openxmlformats.org/officeDocument/2006/relationships/image" Target="../media/image444.emf"/><Relationship Id="rId2" Type="http://schemas.openxmlformats.org/officeDocument/2006/relationships/notesSlide" Target="../notesSlides/notesSlide61.xml"/><Relationship Id="rId1" Type="http://schemas.openxmlformats.org/officeDocument/2006/relationships/slideLayout" Target="../slideLayouts/slideLayout319.xml"/><Relationship Id="rId6" Type="http://schemas.openxmlformats.org/officeDocument/2006/relationships/image" Target="../media/image438.emf"/><Relationship Id="rId11" Type="http://schemas.openxmlformats.org/officeDocument/2006/relationships/image" Target="../media/image443.emf"/><Relationship Id="rId5" Type="http://schemas.openxmlformats.org/officeDocument/2006/relationships/image" Target="../media/image437.emf"/><Relationship Id="rId10" Type="http://schemas.openxmlformats.org/officeDocument/2006/relationships/image" Target="../media/image442.emf"/><Relationship Id="rId4" Type="http://schemas.openxmlformats.org/officeDocument/2006/relationships/image" Target="../media/image436.emf"/><Relationship Id="rId9" Type="http://schemas.openxmlformats.org/officeDocument/2006/relationships/image" Target="../media/image44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5.xml"/></Relationships>
</file>

<file path=ppt/slides/_rels/slide79.x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46.emf"/><Relationship Id="rId1" Type="http://schemas.openxmlformats.org/officeDocument/2006/relationships/slideLayout" Target="../slideLayouts/slideLayout5.xml"/><Relationship Id="rId4" Type="http://schemas.openxmlformats.org/officeDocument/2006/relationships/image" Target="../media/image442.emf"/></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smtClean="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smtClean="0">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smtClean="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smtClean="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smtClean="0">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smtClean="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smtClean="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November </a:t>
            </a:r>
            <a:r>
              <a:rPr lang="en-NZ" sz="2400" spc="-100" dirty="0" smtClean="0">
                <a:ln w="3175">
                  <a:noFill/>
                </a:ln>
                <a:solidFill>
                  <a:schemeClr val="bg1"/>
                </a:solidFill>
                <a:cs typeface="Segoe UI" pitchFamily="34" charset="0"/>
              </a:rPr>
              <a:t>2015</a:t>
            </a:r>
            <a:endParaRPr lang="en-NZ" sz="2400" spc="-100" dirty="0">
              <a:ln w="3175">
                <a:noFill/>
              </a:ln>
              <a:solidFill>
                <a:schemeClr val="bg1"/>
              </a:solidFill>
              <a:cs typeface="Segoe UI" pitchFamily="34" charset="0"/>
            </a:endParaRPr>
          </a:p>
        </p:txBody>
      </p:sp>
    </p:spTree>
    <p:extLst>
      <p:ext uri="{BB962C8B-B14F-4D97-AF65-F5344CB8AC3E}">
        <p14:creationId xmlns:p14="http://schemas.microsoft.com/office/powerpoint/2010/main" val="2314840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68614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 Plus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Microsoft Ventures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1" name="Title 60"/>
          <p:cNvSpPr>
            <a:spLocks noGrp="1"/>
          </p:cNvSpPr>
          <p:nvPr>
            <p:ph type="title"/>
          </p:nvPr>
        </p:nvSpPr>
        <p:spPr>
          <a:xfrm>
            <a:off x="300939" y="163196"/>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r>
              <a:rPr lang="en-US" sz="5881" dirty="0">
                <a:solidFill>
                  <a:srgbClr val="FFFFFF"/>
                </a:solidFill>
                <a:latin typeface="Segoe UI Semilight"/>
                <a:cs typeface="Segoe UI Semibold" panose="020B0702040204020203" pitchFamily="34" charset="0"/>
              </a:rPr>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4708981"/>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Student Internships over Summer</a:t>
            </a: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Employer Registrations now open!</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smtClean="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endPar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731089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r>
              <a:rPr lang="en-US" sz="4704" dirty="0">
                <a:solidFill>
                  <a:srgbClr val="FFFFFF"/>
                </a:solidFill>
                <a:latin typeface="Segoe UI Light"/>
              </a:rPr>
              <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a:t>
            </a:r>
            <a:r>
              <a:rPr kumimoji="0" lang="en-US" sz="1999" b="0" i="0" u="none" strike="noStrike" kern="0" cap="none" spc="0" normalizeH="0" baseline="0" noProof="0" dirty="0" smtClean="0">
                <a:ln>
                  <a:noFill/>
                </a:ln>
                <a:solidFill>
                  <a:srgbClr val="FFFFFF"/>
                </a:solidFill>
                <a:effectLst/>
                <a:uLnTx/>
                <a:uFillTx/>
              </a:rPr>
              <a:t>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Support existing ecosystem from Hive, Pig, </a:t>
            </a:r>
            <a:r>
              <a:rPr kumimoji="0" lang="en-US" sz="1999" b="0" i="0" u="none" strike="noStrike" kern="0" cap="none" spc="0" normalizeH="0" baseline="0" noProof="0" dirty="0" err="1" smtClean="0">
                <a:ln>
                  <a:noFill/>
                </a:ln>
                <a:solidFill>
                  <a:srgbClr val="FFFFFF"/>
                </a:solidFill>
                <a:effectLst/>
                <a:uLnTx/>
                <a:uFillTx/>
              </a:rPr>
              <a:t>etc</a:t>
            </a:r>
            <a:endParaRPr kumimoji="0" lang="en-US" sz="1999" b="0" i="0" u="none" strike="noStrike" kern="0" cap="none" spc="0" normalizeH="0" baseline="0" noProof="0" dirty="0" smtClean="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Includes </a:t>
            </a:r>
            <a:r>
              <a:rPr kumimoji="0" lang="en-US" sz="1999" b="0" i="0" u="none" strike="noStrike" kern="0" cap="none" spc="0" normalizeH="0" baseline="0" noProof="0" dirty="0" err="1" smtClean="0">
                <a:ln>
                  <a:noFill/>
                </a:ln>
                <a:solidFill>
                  <a:srgbClr val="FFFFFF"/>
                </a:solidFill>
                <a:effectLst/>
                <a:uLnTx/>
                <a:uFillTx/>
              </a:rPr>
              <a:t>HBase</a:t>
            </a:r>
            <a:r>
              <a:rPr kumimoji="0" lang="en-US" sz="1999" b="0" i="0" u="none" strike="noStrike" kern="0" cap="none" spc="0" normalizeH="0" baseline="0" noProof="0" dirty="0" smtClean="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Fully-managed </a:t>
            </a:r>
            <a:r>
              <a:rPr kumimoji="0" lang="en-US" sz="1999" b="0" i="0" u="none" strike="noStrike" kern="0" cap="none" spc="0" normalizeH="0" baseline="0" noProof="0" dirty="0">
                <a:ln>
                  <a:noFill/>
                </a:ln>
                <a:solidFill>
                  <a:schemeClr val="bg1"/>
                </a:solidFill>
                <a:effectLst/>
                <a:uLnTx/>
                <a:uFillTx/>
              </a:rPr>
              <a:t>cloud service for </a:t>
            </a:r>
            <a:r>
              <a:rPr kumimoji="0" lang="en-US" sz="1999" b="0" i="0" u="none" strike="noStrike" kern="0" cap="none" spc="0" normalizeH="0" baseline="0" noProof="0" dirty="0" smtClean="0">
                <a:ln>
                  <a:noFill/>
                </a:ln>
                <a:solidFill>
                  <a:schemeClr val="bg1"/>
                </a:solidFill>
                <a:effectLst/>
                <a:uLnTx/>
                <a:uFillTx/>
              </a:rPr>
              <a:t>building </a:t>
            </a:r>
            <a:r>
              <a:rPr kumimoji="0" lang="en-US" sz="1999" b="0" i="0" u="none" strike="noStrike" kern="0" cap="none" spc="0" normalizeH="0" baseline="0" noProof="0" dirty="0">
                <a:ln>
                  <a:noFill/>
                </a:ln>
                <a:solidFill>
                  <a:schemeClr val="bg1"/>
                </a:solidFill>
                <a:effectLst/>
                <a:uLnTx/>
                <a:uFillTx/>
              </a:rPr>
              <a:t>predictive </a:t>
            </a:r>
            <a:endParaRPr kumimoji="0" lang="en-US" sz="1999" b="0" i="0" u="none" strike="noStrike" kern="0" cap="none" spc="0" normalizeH="0" baseline="0" noProof="0" dirty="0" smtClean="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analytics solutions</a:t>
            </a:r>
            <a:endParaRPr kumimoji="0" lang="en-US" sz="1999" b="0" i="0" u="none" strike="noStrike" kern="0" cap="none" spc="0" normalizeH="0" baseline="0" noProof="0" dirty="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Elastic</a:t>
            </a:r>
            <a:r>
              <a:rPr kumimoji="0" lang="en-US" sz="1999" b="0" i="0" u="none" strike="noStrike" kern="0" cap="none" spc="0" normalizeH="0" baseline="0" noProof="0" dirty="0">
                <a:ln>
                  <a:noFill/>
                </a:ln>
                <a:solidFill>
                  <a:schemeClr val="bg1"/>
                </a:solidFill>
                <a:effectLst/>
                <a:uLnTx/>
                <a:uFillTx/>
              </a:rPr>
              <a:t>,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smtClean="0">
                <a:ln>
                  <a:noFill/>
                </a:ln>
                <a:solidFill>
                  <a:schemeClr val="bg1"/>
                </a:solidFill>
                <a:effectLst/>
                <a:uLnTx/>
                <a:uFillTx/>
              </a:rPr>
              <a:t>HDInsight</a:t>
            </a:r>
            <a:r>
              <a:rPr kumimoji="0" lang="en-US" sz="1999" b="0" i="0" u="none" strike="noStrike" kern="0" cap="none" spc="0" normalizeH="0" baseline="0" noProof="0" dirty="0" smtClean="0">
                <a:ln>
                  <a:noFill/>
                </a:ln>
                <a:solidFill>
                  <a:schemeClr val="bg1"/>
                </a:solidFill>
                <a:effectLst/>
                <a:uLnTx/>
                <a:uFillTx/>
              </a:rPr>
              <a:t> and </a:t>
            </a:r>
            <a:r>
              <a:rPr kumimoji="0" lang="en-US" sz="1999" b="0" i="0" u="none" strike="noStrike" kern="0" cap="none" spc="0" normalizeH="0" baseline="0" noProof="0" dirty="0">
                <a:ln>
                  <a:noFill/>
                </a:ln>
                <a:solidFill>
                  <a:schemeClr val="bg1"/>
                </a:solidFill>
                <a:effectLst/>
                <a:uLnTx/>
                <a:uFillTx/>
              </a:rPr>
              <a:t>cloud hosted </a:t>
            </a:r>
            <a:r>
              <a:rPr kumimoji="0" lang="en-US" sz="1999" b="0" i="0" u="none" strike="noStrike" kern="0" cap="none" spc="0" normalizeH="0" baseline="0" noProof="0" dirty="0" smtClean="0">
                <a:ln>
                  <a:noFill/>
                </a:ln>
                <a:solidFill>
                  <a:schemeClr val="bg1"/>
                </a:solidFill>
                <a:effectLst/>
                <a:uLnTx/>
                <a:uFillTx/>
              </a:rPr>
              <a:t>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Extensible, supports R and Python</a:t>
            </a:r>
            <a:endParaRPr kumimoji="0" lang="en-US" sz="1999" b="0" i="0" u="none" strike="noStrike" kern="0" cap="none" spc="0" normalizeH="0" baseline="0" noProof="0" dirty="0">
              <a:ln>
                <a:noFill/>
              </a:ln>
              <a:solidFill>
                <a:schemeClr val="bg1"/>
              </a:solidFill>
              <a:effectLst/>
              <a:uLnTx/>
              <a:uFillTx/>
            </a:endParaRP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Box 4"/>
          <p:cNvSpPr txBox="1"/>
          <p:nvPr/>
        </p:nvSpPr>
        <p:spPr>
          <a:xfrm>
            <a:off x="1065212" y="2286000"/>
            <a:ext cx="10086973" cy="3373231"/>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solidFill>
                  <a:schemeClr val="bg1"/>
                </a:solidFill>
              </a:rPr>
              <a:t>aka.ms/Azure-</a:t>
            </a:r>
            <a:r>
              <a:rPr lang="en-US" sz="4000" dirty="0" err="1" smtClean="0">
                <a:solidFill>
                  <a:schemeClr val="bg1"/>
                </a:solidFill>
              </a:rPr>
              <a:t>DevCamp</a:t>
            </a:r>
            <a:endParaRPr lang="en-US" sz="4000" dirty="0" smtClean="0">
              <a:solidFill>
                <a:schemeClr val="bg1"/>
              </a:solidFill>
            </a:endParaRPr>
          </a:p>
          <a:p>
            <a:pPr algn="ctr">
              <a:lnSpc>
                <a:spcPct val="90000"/>
              </a:lnSpc>
              <a:spcAft>
                <a:spcPts val="600"/>
              </a:spcAft>
            </a:pPr>
            <a:endParaRPr lang="en-US" sz="4000" dirty="0" smtClean="0">
              <a:solidFill>
                <a:schemeClr val="bg1"/>
              </a:solidFill>
            </a:endParaRPr>
          </a:p>
          <a:p>
            <a:pPr algn="ctr">
              <a:lnSpc>
                <a:spcPct val="90000"/>
              </a:lnSpc>
              <a:spcAft>
                <a:spcPts val="600"/>
              </a:spcAft>
            </a:pPr>
            <a:r>
              <a:rPr lang="en-US" sz="4000" dirty="0" smtClean="0">
                <a:solidFill>
                  <a:schemeClr val="bg1"/>
                </a:solidFill>
              </a:rPr>
              <a:t>aka.ms/</a:t>
            </a:r>
            <a:r>
              <a:rPr lang="en-US" sz="4000" dirty="0" err="1" smtClean="0">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smtClean="0">
                <a:solidFill>
                  <a:schemeClr val="bg1"/>
                </a:solidFill>
              </a:rPr>
              <a:t>github.com/</a:t>
            </a:r>
            <a:r>
              <a:rPr lang="en-US" sz="4000" dirty="0" err="1" smtClean="0">
                <a:solidFill>
                  <a:schemeClr val="bg1"/>
                </a:solidFill>
              </a:rPr>
              <a:t>ovishesh</a:t>
            </a:r>
            <a:endParaRPr lang="en-US" sz="4000" dirty="0" smtClean="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smtClean="0">
                <a:solidFill>
                  <a:srgbClr val="0072CC"/>
                </a:solidFill>
                <a:latin typeface="Segoe UI Semilight" panose="020B0402040204020203" pitchFamily="34" charset="0"/>
                <a:cs typeface="Segoe UI Semilight" panose="020B0402040204020203" pitchFamily="34" charset="0"/>
              </a:rPr>
              <a:t>Introducing</a:t>
            </a:r>
            <a:r>
              <a:rPr lang="en-US" sz="4704" spc="-100" dirty="0" smtClean="0">
                <a:solidFill>
                  <a:srgbClr val="0072CC"/>
                </a:solidFill>
              </a:rPr>
              <a:t> </a:t>
            </a:r>
            <a:r>
              <a:rPr lang="en-US" sz="4312" spc="-100" dirty="0"/>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r>
              <a:rPr lang="en-US" sz="4312" spc="-100" dirty="0">
                <a:gradFill>
                  <a:gsLst>
                    <a:gs pos="1250">
                      <a:srgbClr val="FFFFFF"/>
                    </a:gs>
                    <a:gs pos="100000">
                      <a:srgbClr val="FFFFFF"/>
                    </a:gs>
                  </a:gsLst>
                  <a:lin ang="5400000" scaled="0"/>
                </a:gradFill>
                <a:latin typeface="Segoe UI Light"/>
              </a:rPr>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smtClean="0"/>
              <a:t>Great Infrastructure Enhancements</a:t>
            </a:r>
            <a:endParaRPr lang="en-US" dirty="0"/>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smtClean="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smtClean="0"/>
              <a:t>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4628360"/>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a:t>
                      </a:r>
                      <a:r>
                        <a:rPr lang="fr-FR" sz="2000" b="0" i="0" u="none" strike="noStrike" dirty="0" smtClean="0">
                          <a:solidFill>
                            <a:srgbClr val="000000"/>
                          </a:solidFill>
                          <a:effectLst/>
                          <a:latin typeface="Calibri" panose="020F0502020204030204" pitchFamily="34" charset="0"/>
                        </a:rPr>
                        <a:t>Service</a:t>
                      </a:r>
                      <a:endParaRPr lang="fr-FR" sz="20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a:t>
                      </a:r>
                      <a:r>
                        <a:rPr lang="en-US" sz="1800" b="0" i="0" u="none" strike="noStrike" dirty="0" smtClean="0">
                          <a:solidFill>
                            <a:srgbClr val="000000"/>
                          </a:solidFill>
                          <a:effectLst/>
                          <a:latin typeface="Calibri" panose="020F0502020204030204" pitchFamily="34" charset="0"/>
                        </a:rPr>
                        <a:t>0</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API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smtClean="0">
                          <a:solidFill>
                            <a:srgbClr val="000000"/>
                          </a:solidFill>
                          <a:effectLst/>
                          <a:latin typeface="Calibri" panose="020F0502020204030204" pitchFamily="34" charset="0"/>
                        </a:rPr>
                        <a:t>25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Web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smtClean="0">
                          <a:solidFill>
                            <a:srgbClr val="000000"/>
                          </a:solidFill>
                          <a:effectLst/>
                          <a:latin typeface="Calibri" panose="020F0502020204030204" pitchFamily="34" charset="0"/>
                        </a:rPr>
                        <a:t>Azure</a:t>
                      </a:r>
                      <a:r>
                        <a:rPr lang="en-NZ" sz="2000" b="0" i="0" u="none" strike="noStrike" baseline="0" dirty="0" smtClean="0">
                          <a:solidFill>
                            <a:srgbClr val="000000"/>
                          </a:solidFill>
                          <a:effectLst/>
                          <a:latin typeface="Calibri" panose="020F0502020204030204" pitchFamily="34" charset="0"/>
                        </a:rPr>
                        <a:t> AD </a:t>
                      </a:r>
                      <a:r>
                        <a:rPr lang="en-NZ" sz="2000" b="0" i="0" u="none" strike="noStrike" dirty="0" smtClean="0">
                          <a:solidFill>
                            <a:srgbClr val="000000"/>
                          </a:solidFill>
                          <a:effectLst/>
                          <a:latin typeface="Calibri" panose="020F0502020204030204" pitchFamily="34" charset="0"/>
                        </a:rPr>
                        <a:t>and </a:t>
                      </a:r>
                    </a:p>
                    <a:p>
                      <a:pPr algn="ctr" fontAlgn="ctr"/>
                      <a:r>
                        <a:rPr lang="en-NZ" sz="2000" b="0" i="0" u="none" strike="noStrike" dirty="0" smtClean="0">
                          <a:solidFill>
                            <a:srgbClr val="000000"/>
                          </a:solidFill>
                          <a:effectLst/>
                          <a:latin typeface="Calibri" panose="020F0502020204030204" pitchFamily="34" charset="0"/>
                        </a:rPr>
                        <a:t>API </a:t>
                      </a:r>
                      <a:r>
                        <a:rPr lang="en-NZ" sz="2000" b="0" i="0" u="none" strike="noStrike" dirty="0">
                          <a:solidFill>
                            <a:srgbClr val="000000"/>
                          </a:solidFill>
                          <a:effectLst/>
                          <a:latin typeface="Calibri" panose="020F0502020204030204" pitchFamily="34" charset="0"/>
                        </a:rPr>
                        <a:t>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smtClean="0">
                          <a:solidFill>
                            <a:srgbClr val="000000"/>
                          </a:solidFill>
                          <a:effectLst/>
                          <a:latin typeface="Calibri" panose="020F0502020204030204" pitchFamily="34" charset="0"/>
                        </a:rPr>
                        <a:t>15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smtClean="0"/>
              <a:t>Vishesh Oberoi</a:t>
            </a:r>
          </a:p>
          <a:p>
            <a:pPr>
              <a:lnSpc>
                <a:spcPct val="150000"/>
              </a:lnSpc>
            </a:pPr>
            <a:r>
              <a:rPr lang="en-US" altLang="en-US" sz="2352" dirty="0" smtClean="0">
                <a:latin typeface="+mn-lt"/>
              </a:rPr>
              <a:t>@</a:t>
            </a:r>
            <a:r>
              <a:rPr lang="en-US" altLang="en-US" sz="2352" dirty="0" err="1" smtClean="0">
                <a:latin typeface="+mn-lt"/>
              </a:rPr>
              <a:t>ovishesh</a:t>
            </a:r>
            <a:endParaRPr lang="en-US" altLang="en-US" dirty="0" smtClean="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d45d9a28-4d48-4835-9009-441d319c6f12" Revision="1" Stencil="System.MyShapes" StencilVersion="1.0"/>
</Control>
</file>

<file path=customXml/item6.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2.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5.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6.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8914</Words>
  <Application>Microsoft Office PowerPoint</Application>
  <PresentationFormat>Custom</PresentationFormat>
  <Paragraphs>1415</Paragraphs>
  <Slides>81</Slides>
  <Notes>65</Notes>
  <HiddenSlides>4</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81</vt:i4>
      </vt:variant>
    </vt:vector>
  </HeadingPairs>
  <TitlesOfParts>
    <vt:vector size="115" baseType="lpstr">
      <vt:lpstr>Arial Unicode MS</vt:lpstr>
      <vt:lpstr>Arial</vt:lpstr>
      <vt:lpstr>Avenir LT Pro 45 Book</vt:lpstr>
      <vt:lpstr>Calibri</vt:lpstr>
      <vt:lpstr>Calibri Light</vt:lpstr>
      <vt:lpstr>Consolas</vt:lpstr>
      <vt:lpstr>ＭＳ Ｐゴシック</vt:lpstr>
      <vt:lpstr>ＭＳ Ｐゴシック</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Demo: Azure Portal</vt:lpstr>
      <vt:lpstr>Virtual Machines</vt:lpstr>
      <vt:lpstr>PowerPoint Presentation</vt:lpstr>
      <vt:lpstr>PowerPoint Presentation</vt:lpstr>
      <vt:lpstr>Azure App Service Web Apps</vt:lpstr>
      <vt:lpstr>Azure App Service Mobile Apps</vt:lpstr>
      <vt:lpstr>Visual Studio Online</vt:lpstr>
      <vt:lpstr>Demo: Azure Preview Portal</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2015-11-03T02:16:35Z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